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58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3AB6B-01CA-4900-912F-27860509D9C3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F742D-9EBD-40BF-A517-1D56D4D904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37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F742D-9EBD-40BF-A517-1D56D4D904C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337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01465-A6C1-4101-93C0-12907516B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14483B-D6CC-47EA-8A43-EB9E43FA9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A97E48-B6DC-4A9D-9678-08A301E0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9AB3A7-B0A1-4809-9E04-CC4FDFB12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D83505-9931-43A5-9688-F3AF01A2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40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E3A74-E6FA-48E5-BAED-C4C3784F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EF2E9B-38DE-49FC-BE8C-E0055F952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14E47-2C22-4078-905B-D76A50F07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CCC0F3-424E-46A6-9A64-F3F899DB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7136CB-307A-4CCA-8485-FCE30469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69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B7B477-82E5-492A-B4EE-2B6FFF545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E99A34-C0E6-472B-9CCD-E20C3FFF4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C3CC4F-72A4-4D2B-94B1-64C41ED7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6C0C77-16C2-478E-81FF-53C81A94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0A22B1-461C-4A8E-94F9-4C4EAF9D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85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E01CD-03E2-464D-80EF-F876B4BE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52DB15-6B8A-4BB5-9B6C-201449D6B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C04623-7085-4AF0-A8F9-ACB6C260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DFA0-4670-4462-B68F-4CE4055F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A25F2C-B975-4569-ACA1-3FEB7301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84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7B346-13AA-4834-A719-E717848B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9D5B5C-ED09-4C46-B6BD-D130DFA06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B1D8B6-41C6-49AA-8EF1-27F06F54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5515D9-9224-4D6A-9117-2E53EFBE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93BC4A-B9C8-4E25-9DD2-2CFEFDB6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82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021FE-6949-4BD2-AB72-7B3E1A84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775836-9A8F-47B4-A5F2-083DE89D1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D08B64-29A8-479D-AEF4-4DD971F6F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2279B8-BF97-4B37-8D11-3E901F41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880F39-93DE-43B7-9035-882EB925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A8E5DE-E9E3-45AD-B49E-5C0722A8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39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C368F0-FAC9-4F7A-B6CE-61FCEC3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DB7DAC-EA82-41F8-AC6A-5D2525848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259FAC-4334-41FC-890C-6D4A4B8BC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80E4FA-448E-48F3-8CA4-9A3ED6AE9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8CC9D4-FBE8-4D40-88ED-460FD6D52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CC9A9F-892E-432B-ADD4-B7D65E5B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21D463-79F0-4DCE-9F44-D07F9488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6B15E8-706A-4DD1-88B5-5C2BC98B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4E37C-2D47-437E-B2CF-0ABFA284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57A9D5-1645-4E5D-AB6C-79B7F856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312676-241F-4A81-BD8D-3EBFD27D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0E7C15-518B-41A1-BEAB-746F32E1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72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7EAA0B-144D-405D-98C4-0806ADB9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10E7C6-27DD-4EC2-AF1C-3E22EBE3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A3F165-267E-4AA7-8B53-23552954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680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23A489-BA74-49EB-B889-C60402D3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81285F-C44D-4DC8-A03F-992A0B433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705033-50CA-4712-8E13-D2B69DD02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0C6278-95E8-4078-A945-11F37826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EE168C-3793-4F87-9E50-789A03DD6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1D396C-FF7D-4F7B-B211-4B353ACD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00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4E47C-0B89-4EB5-B4DF-84F1A464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117940-30AD-42F1-8E9F-46D5166CD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6F154A-8440-4827-B80F-B63D44B34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50981D-BE70-48BE-A5E5-E8D14F0D2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F04644-3B68-4E07-9E9A-A2E84049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D10A7C-5938-43DC-BBEA-579C3F88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5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6018A9-7096-44E6-95A7-849E1034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F58E27-A84E-484F-B3A8-10A0AC961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26832A-7018-4566-99A0-5296FE376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8647C-6BA2-4FCC-82FA-194A5E83E4BD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B8222-E488-45FB-AC41-A67758D64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005C1F-23E6-4672-B9A8-716DF35C8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8F792-A394-4DF3-B1E8-4C7F1F234F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70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FBDDE-CF71-4444-A4D8-C55D1722A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CEB7E1-8436-4BA7-8BA4-EB46A2B767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144-1812_Next generation low profile Fenestrated endografts_VincentRiambau">
            <a:hlinkClick r:id="" action="ppaction://media"/>
            <a:extLst>
              <a:ext uri="{FF2B5EF4-FFF2-40B4-BE49-F238E27FC236}">
                <a16:creationId xmlns:a16="http://schemas.microsoft.com/office/drawing/2014/main" id="{A2AFA00B-6D39-411D-B945-BDB851480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0656"/>
            <a:ext cx="12192000" cy="65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Grand écran</PresentationFormat>
  <Paragraphs>1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2</cp:revision>
  <dcterms:created xsi:type="dcterms:W3CDTF">2021-12-16T18:18:00Z</dcterms:created>
  <dcterms:modified xsi:type="dcterms:W3CDTF">2021-12-16T18:18:37Z</dcterms:modified>
</cp:coreProperties>
</file>