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30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99CF9-48C3-4D6D-B855-537EF724BCFB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9887C-3C8F-494B-9F35-4BA9372413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1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9887C-3C8F-494B-9F35-4BA93724136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46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43898-3CEF-421A-AD6E-85168B8B5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423753-E25D-4805-8774-931CD4E35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B3B13F-EAB2-4530-9CBC-34AEC149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ACA4A1-C235-47B7-A625-94E37539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79DEF6-A157-46C6-87D8-D6C3D7FF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96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64E75-4C23-43E4-AE69-ABA6193A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B90C89-685E-4BA4-BECB-3482E9272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F8B549-1F7A-4E57-BAB8-58188EDF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2B10C9-33C3-4F67-8321-6758135F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C9BB2B-704D-44E0-B22B-01B22BD8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68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BDC3978-35BF-4B7F-981F-8AF728B4E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5A3BBF-B3F8-4057-93BC-4FB2539C1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474DBF-B2EF-4B3C-841C-D653DC17F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B29BD5-FB37-4273-9549-A37D09A5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2B6538-B3BB-4A00-9EFD-77B63F5A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24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F540B9-3E30-4C82-B093-9050601F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0AD642-E269-43B6-A985-BE5DEFD7B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2B4E52-59DB-4DD3-A203-155DAF5B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97ACA1-B922-43F8-9025-0F3D6F2B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EA7C45-FFB8-42D2-B3B4-BC54B396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59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B510D-F22B-4447-ABB9-A49946DE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FDDE5A-CB59-475D-BDC0-FD203EBC2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450119-CD9E-4605-A199-DCAE3B0A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F79A42-D348-4776-91C3-B80B8B97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F1F172-0058-4913-9EBA-AAA41776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39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65B0F-408E-42FD-A6FF-AEABC46D7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EB78AE-0E01-480A-AFA9-F92CED751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7A3B03-EE88-4128-8B2C-1755960E3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AA3EB2-99F1-4DFD-B01B-FDD73BB2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AEA527-1891-4D2C-8312-78533915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AA19F9-726E-4849-95BF-0B37B521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02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7C2F69-2B83-4CBA-AC90-43B5943C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C2788B-CFC9-46CF-B2D5-1969B19B9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180DB6-AD7A-4C91-80D3-2F33A90A7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040119-FA94-4F35-BD62-CEE61CD27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771829A-44CA-43C2-88D9-08CA18B3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43E5435-C440-47DF-B962-BF7158D6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E47E9F-800A-4227-8A68-1F81EF96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1079CDD-3877-4EE2-B73A-AB497111E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79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B47C3A-B3CC-4E3F-A59E-9E055874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8654F0-155F-4132-A266-3F4AAD35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9127BD-2CA1-4918-BA98-E3A109F2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944149-39B0-4E8F-BF72-4D082CCF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10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07EA5E6-0BF7-4E2A-814C-D786E0572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88B771-0E36-473F-9A0F-7FD34F55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6DDAF0-55CD-480D-8BBB-24FE3FFB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19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3F4C04-7A22-4E40-BF59-66ABC3DA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F046C-6EA2-4844-B784-5392622D1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EFE2F5-611C-4979-BB14-0578BAD4E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160C75-C71B-4574-B99A-4C9712A91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09F014-336C-4A3C-B57E-4761B5335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6E6F87-6003-49CF-B1B0-62A83CEB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84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5C032-61BA-4DF6-998D-71EDEA86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C003E49-61DD-46F9-B74D-A9B040C9A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46A90E-3169-46A8-88AC-626E7DC9C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98EC4D-A3CA-421A-AB9B-4AA2999C2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35D13C-A413-49EF-8547-ABDDB9A8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FEB606-2C17-4F21-BC55-A9AEECA9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2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12D7F0-A5A0-486E-B71A-D533B64B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0D9DC4-CA53-4BF4-966D-765C593A7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EC606E-6D05-4DA6-A8BB-7D1ADF5478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A2C9A-A73E-4E37-A2F1-AF7A1EC246BF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5C82E0-FBE7-41D1-AB9E-FD68992F7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5A0B9A-DFA8-4E92-9915-85C2B705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B4CFE-8C35-4407-B7EC-8F10634FB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0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E3558-597D-4371-BA8B-E60E31966C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9B12F2-732B-4568-BF95-C9603A9A94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0858_1812_Dynamic geometric analysis of target arteries bridging stents Christopher Cheng">
            <a:hlinkClick r:id="" action="ppaction://media"/>
            <a:extLst>
              <a:ext uri="{FF2B5EF4-FFF2-40B4-BE49-F238E27FC236}">
                <a16:creationId xmlns:a16="http://schemas.microsoft.com/office/drawing/2014/main" id="{0F1DCDDC-C568-4176-AECA-DC92BB6D9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Grand écran</PresentationFormat>
  <Paragraphs>1</Paragraphs>
  <Slides>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Administrateur</cp:lastModifiedBy>
  <cp:revision>1</cp:revision>
  <dcterms:created xsi:type="dcterms:W3CDTF">2021-12-17T07:33:07Z</dcterms:created>
  <dcterms:modified xsi:type="dcterms:W3CDTF">2021-12-17T07:33:20Z</dcterms:modified>
</cp:coreProperties>
</file>