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978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1439C-0B46-4E6E-8CBF-15500F6A7BED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C039C-4412-4975-9EE1-D249444BB8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013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C039C-4412-4975-9EE1-D249444BB83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346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67A170-06FD-44AF-86D6-CE54FE9C2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EDBCCDC-26C3-4CCA-AFD8-EDAD2D3DF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664B71-078B-41DE-AAEE-A76EA6729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C0-6ADB-495D-9711-1998EEAD86B6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96E20E-859F-448B-92EC-BA695F719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2C5674-BC61-4EB8-85AA-AD2B002A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400A-1BFE-4A55-BF0E-1241DCA0F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720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5AF350-40D2-4358-9655-8FD586AD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79860A9-A039-43D2-A206-94ACC960E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56B999-E968-4A04-9A84-A98C66D04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C0-6ADB-495D-9711-1998EEAD86B6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5FBC00-C5E9-49A3-A028-9319E091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EEDBA6-0213-4E36-B39C-119B7D78C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400A-1BFE-4A55-BF0E-1241DCA0F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83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0F8B4CA-F39F-4D1B-9AB0-B7E94DB15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2E5E453-9828-43B4-B161-FD55DF444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197DA5-A08A-4AE4-9996-0E2AC8ACE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C0-6ADB-495D-9711-1998EEAD86B6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92279C-B018-46AD-8ECA-4AB822FEF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B30EB1-F5D5-4D87-919B-3AF946028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400A-1BFE-4A55-BF0E-1241DCA0F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023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3BCF24-D07D-4091-975D-6FBEE111A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2D2F3-264B-4ADA-9E71-8CB4993E3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4DF209-5EC0-4235-95F6-3654ED4F7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C0-6ADB-495D-9711-1998EEAD86B6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27BADC-1B45-4433-9D6D-4B252895E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1D4E1F-D75C-46E5-B2D0-C1F69983F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400A-1BFE-4A55-BF0E-1241DCA0F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235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B7EDA2-C945-43D0-8005-8DB52116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173B34-55EE-43CD-AE30-5752968A2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1680AD-6753-4B88-85EB-EA7B88DE9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C0-6ADB-495D-9711-1998EEAD86B6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76CB22-F82E-473A-9D66-FF84CFD8E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A3410-454A-4DFA-9FDA-7BDBEBABF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400A-1BFE-4A55-BF0E-1241DCA0F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98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7236B6-E560-4AA9-999C-9B903D37B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64E0B6-9E98-4FAA-950E-70051B51C5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8470BC5-C9A6-4EEA-9CEA-CE371323C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C7E6DDD-558E-4632-93ED-A50DFF40D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C0-6ADB-495D-9711-1998EEAD86B6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7BEB2D-3525-4ADC-9F95-F5EC65D2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96F9CF-6432-4895-8905-74E24FF46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400A-1BFE-4A55-BF0E-1241DCA0F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07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6B8981-8D6A-4397-9D0B-0FE9983F4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5D6DA9-1E69-4775-8E82-840844A2F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9015E89-59DB-4D75-ADF1-098AA0AB0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59A1A50-158C-4EE4-8670-0A3CA92683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BFD544B-862B-46B0-AAD1-7A243315E7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AE1577D-FBF6-4860-BE9D-AF972175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C0-6ADB-495D-9711-1998EEAD86B6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86B6E28-D429-4557-B54E-B8E58B21C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C26E689-19C3-427F-8B7C-9526952F0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400A-1BFE-4A55-BF0E-1241DCA0F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089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85BD5F-0DC2-4E2E-910B-8258F69D0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4A8E5F9-CA1B-4C4B-AB96-5FC9E0529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C0-6ADB-495D-9711-1998EEAD86B6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76FBE93-FF48-4E2B-A9B2-AABD51702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6611337-F80D-404B-A805-6F9946E00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400A-1BFE-4A55-BF0E-1241DCA0F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854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FB6BC11-3798-4454-A0E1-E390F49E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C0-6ADB-495D-9711-1998EEAD86B6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B2B890-D087-44EC-A3A3-233461A4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2712AB-F5A2-4BBF-8F96-3C639EAC2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400A-1BFE-4A55-BF0E-1241DCA0F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931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5A5F83-B17A-476F-9A5E-2E71F6920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8DD8E1-9D4A-4C97-9FCC-E5D3D98EA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34F3BD-333F-4315-B495-C6D77F1E4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A0332D1-CF76-433C-964A-1911A76E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C0-6ADB-495D-9711-1998EEAD86B6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31AE34-299D-49EE-AE78-6F3B27FA9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2DEB6F6-D2E4-4951-B15C-4992E121F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400A-1BFE-4A55-BF0E-1241DCA0F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400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E416AA-777F-4668-B721-E4997CB3F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ACED09B-7BE1-45B5-9371-B5FE5C3A45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7F5A0B-8EBA-4209-A51C-E2EA4508C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C321A4-3FCD-486E-BB31-A4443A31E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C3C0-6ADB-495D-9711-1998EEAD86B6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7870BE-B3CB-44DE-BB1E-11FA45784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882118-2965-4989-BCA9-E834160F9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400A-1BFE-4A55-BF0E-1241DCA0F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461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B09AB3C-C467-47E6-8686-B3B7BF435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8345D4-54E2-44AF-B65E-94EF5A21B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ECD739-FFF8-4D17-B7CA-68BC31FA3E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AC3C0-6ADB-495D-9711-1998EEAD86B6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90B1E4-C5AA-4941-99A3-865B994355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D1AA44-9405-4658-BE8E-4921208E8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2400A-1BFE-4A55-BF0E-1241DCA0F7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25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41F81A-5C53-4204-A927-25F52C3770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3A33484-7DBA-4D82-A6A7-59F27E2E15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0834_1812_experience with a new self expandable bridging stent_Ferreira">
            <a:hlinkClick r:id="" action="ppaction://media"/>
            <a:extLst>
              <a:ext uri="{FF2B5EF4-FFF2-40B4-BE49-F238E27FC236}">
                <a16:creationId xmlns:a16="http://schemas.microsoft.com/office/drawing/2014/main" id="{56E0AB26-DF47-4DC1-AC78-FA8058CA4A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1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Grand écran</PresentationFormat>
  <Paragraphs>1</Paragraphs>
  <Slides>1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Administrateur</dc:creator>
  <cp:lastModifiedBy>Administrateur</cp:lastModifiedBy>
  <cp:revision>1</cp:revision>
  <dcterms:created xsi:type="dcterms:W3CDTF">2021-12-17T06:06:16Z</dcterms:created>
  <dcterms:modified xsi:type="dcterms:W3CDTF">2021-12-17T06:06:52Z</dcterms:modified>
</cp:coreProperties>
</file>