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1698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94F3F-3211-4CC0-AC3F-1DFFA3EBFA95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587C9-C773-4F76-9BF7-2091FE01CC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225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587C9-C773-4F76-9BF7-2091FE01CC7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94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E356E-7163-4242-91A3-947C7699D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5F7AD1-2188-4BC9-99A7-37567A4BC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6D3828-19FB-4B3B-85A8-0979CD103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D7BC-A25B-4133-9025-D3B9E7029FCC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BA2382-4469-46B7-8120-203C35888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8B307E-B1CB-4950-9867-406188DC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D684-93A5-4E28-85F4-B2EDFAA582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AE8BD6-1847-40F2-AC20-050254B02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5121BE7-AEC1-435E-ABF7-9D77875BD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1C8DA0-CE7A-49DE-947D-4C1B449F3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D7BC-A25B-4133-9025-D3B9E7029FCC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722185-F57A-4AEC-ADF7-B50FE1A31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89F30A-E4BB-42A1-804F-9B727D18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D684-93A5-4E28-85F4-B2EDFAA582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65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782B901-11E5-45A2-95A0-254D7A0C9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E985CD7-905E-4C6B-B322-EE7767288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00AC37-CD1B-493B-BD59-7996A8428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D7BC-A25B-4133-9025-D3B9E7029FCC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5BD261-0C51-421B-9861-F587D35B1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70FEFD-5608-40B7-B458-203CFF14E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D684-93A5-4E28-85F4-B2EDFAA582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799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98A9AF-84A8-45AD-BD02-472273C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228A9C-0637-41A9-97EF-22B86AF14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097D6C-EBF6-40AF-9820-A3B6AD94F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D7BC-A25B-4133-9025-D3B9E7029FCC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E021EA-662A-46D5-823A-E740DE6C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137F0-F6DC-47DA-A918-0F4C0AC80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D684-93A5-4E28-85F4-B2EDFAA582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568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8C27BB-4990-4AFC-B6D5-178086CA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6DEB94-B7B9-4E77-99F9-AD6D126B2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BC0027-A2CA-4E0C-9219-D5B2456C8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D7BC-A25B-4133-9025-D3B9E7029FCC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EE9566-95C1-4402-91E9-F6C7F6852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8A38B4-FBAD-4BCE-8CDE-908BF32C6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D684-93A5-4E28-85F4-B2EDFAA582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513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A6CC59-CB94-4D11-A9EB-E1482E984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6C1A91-B9B9-460B-AD7B-981BA894DE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0CB9F6-500B-4517-85E6-A26FBDB30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1A3964-9BC7-40EB-817D-F59700F7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D7BC-A25B-4133-9025-D3B9E7029FCC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2D3059D-F30A-4703-A1C3-BFCF8D47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2D6ADD-63E0-440A-B253-CAE2B912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D684-93A5-4E28-85F4-B2EDFAA582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551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2F399-1C30-457B-8A9A-BDFEE31AE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32F2D9-63D1-44BA-97AB-B1DA9C81F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6EBB04-5468-43B9-BC67-3979EE877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D318CA9-2270-4254-B08A-D87729C71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1A8A993-04CC-4E12-B930-1C4712C22D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FDB2209-78D0-4C0F-A9D6-95E87BD28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D7BC-A25B-4133-9025-D3B9E7029FCC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0FEC1C7-BA91-487C-A8B0-85D356FB3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D23EA9E-73E9-497E-AD63-CCABED18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D684-93A5-4E28-85F4-B2EDFAA582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16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921D5-9AA4-46BE-A375-9406CE596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F077CCD-8319-4DAB-B112-63A64030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D7BC-A25B-4133-9025-D3B9E7029FCC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6546E9-F1FB-4684-AD39-B373EC70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92BC60-7F47-454B-AD95-F46EA2F4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D684-93A5-4E28-85F4-B2EDFAA582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219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B852F1A-68EC-4F03-AED7-BB4E28B6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D7BC-A25B-4133-9025-D3B9E7029FCC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8CD0454-236E-4044-B571-C9C045FE0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0A7553-419C-4681-B624-A176369EE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D684-93A5-4E28-85F4-B2EDFAA582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356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2D6404-C345-4366-86F0-8CA8FF75C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0F80CF-62DC-43B7-A193-BC8B826DC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8EF71E0-4F10-4376-91A3-2DBEA1531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1945BA-D6EB-4549-AB21-BD9A18A7C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D7BC-A25B-4133-9025-D3B9E7029FCC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360348-D892-4ACD-AFD3-59496F1B3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5AC230-F47F-4543-8810-85E81521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D684-93A5-4E28-85F4-B2EDFAA582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01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73CD51-C927-4609-AC38-B10E99240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22C618B-4B96-4C6B-A023-FD6A148A4B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5AEF0C-DE5A-4A03-A5AF-DF3A0440C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E60C9C-609C-4743-8E5E-7F7B18DC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D7BC-A25B-4133-9025-D3B9E7029FCC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21E62E-5F4C-4109-8ADB-BEDFA24D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696AF6-5FF3-46F0-AFE6-30ECCD230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D684-93A5-4E28-85F4-B2EDFAA582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22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096758A-E7F4-4B66-8F26-6224BF2F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8DFEFB-4E19-46C3-8256-E01C85137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69C73F-6812-4A6F-8673-32593FA7F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ED7BC-A25B-4133-9025-D3B9E7029FCC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641718-20C4-4151-8ED2-97DBB8843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891902-0B32-462F-8FA4-8F70611C8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ED684-93A5-4E28-85F4-B2EDFAA582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16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78CCBB-690D-4963-875B-C8379CE784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A3FE6EC-8AE0-4E2E-86BA-AF0347ED8D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1858_1712_My coolest CASE 1 the hardest endoleak I've ever repaired_Claridge">
            <a:hlinkClick r:id="" action="ppaction://media"/>
            <a:extLst>
              <a:ext uri="{FF2B5EF4-FFF2-40B4-BE49-F238E27FC236}">
                <a16:creationId xmlns:a16="http://schemas.microsoft.com/office/drawing/2014/main" id="{5D21AE86-B9B3-4476-804E-B13B813218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9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Grand écran</PresentationFormat>
  <Paragraphs>1</Paragraphs>
  <Slides>1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Administrateur</dc:creator>
  <cp:lastModifiedBy>Administrateur</cp:lastModifiedBy>
  <cp:revision>1</cp:revision>
  <dcterms:created xsi:type="dcterms:W3CDTF">2021-12-17T06:05:17Z</dcterms:created>
  <dcterms:modified xsi:type="dcterms:W3CDTF">2021-12-17T06:05:38Z</dcterms:modified>
</cp:coreProperties>
</file>