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eur" initials="A" lastIdx="1" clrIdx="0">
    <p:extLst>
      <p:ext uri="{19B8F6BF-5375-455C-9EA6-DF929625EA0E}">
        <p15:presenceInfo xmlns:p15="http://schemas.microsoft.com/office/powerpoint/2012/main" userId="Administrateu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-114" y="4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commentAuthors" Target="commentAuthors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129A99-B848-4751-8953-AD3254A868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55475C9-899F-4DA7-AF0D-5C6601E217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2A6A9A5-EE30-43CD-8650-A3E70B5856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A946CB6-27AE-4411-B4DB-0E059521F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493283C-ED2E-4EE1-A6A6-A06B700D8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593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C867C4-7988-48EE-AD59-4708AE8AD8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964D67B-975D-4DAE-B2E1-E1F6AA601B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352AE4F-C625-415F-B27E-46898F582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C6D8F4D-3429-4164-9C78-B63D1822C8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B0894C2-CB45-4CE3-9F38-87F170244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5786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23D5506-635E-4F6F-A424-473F4BB83A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E1442FD-9968-49D1-94F8-6A6497DE63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8A616B7-C30A-421F-ABD0-1B4A66B577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1C57CA8-A184-4E74-9EF0-B2BB549EB5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BE6100A-0200-43CA-9829-7CE8CF18E5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58478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BC8CA49-FABC-46F0-803C-F2744BA1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048C28-8312-4D04-81DE-2779D4D21C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33F90A1-B381-4C21-916E-276C374A85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840F65A-6297-4D8F-8CF9-218CB8A3C9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802A13F-FACC-49ED-AD8F-80585458AE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317831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784452-F804-4249-ACC4-5103B62335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BE00446-B25E-401F-9182-11156C58A68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37F0BD2-FE4D-4AF9-BC5C-DCA39D0C1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CCC0484-B540-45E6-8936-489E7C6ED0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BEC629B-04A1-43A6-A2C3-56F79C39A2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1858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364FFAE-0B19-4596-939E-6FAFDE0AEB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FDD1A12-B8CA-452F-81D2-F4A483C6B71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654C21DD-2E08-4046-B8E9-A8E80B1EB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28E946F-2186-4F2C-8573-90193C055D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4CB754C-6224-4DFA-971E-64726FE7BA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4BE55B-F7E1-4695-B69C-3C8CDDD70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605833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B3EC45-0F9D-47DB-BBD0-50FC202B20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715ACA2-A8F3-4782-A6CC-954611DD51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E8DD097-3D14-498A-BE70-D8852199B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FB26359-FBF1-4C24-A0D9-BAADC586444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4414C42-7DB7-47ED-804D-6BE53F4EEB6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38DD33F-E2EF-4B15-AAC2-5EFF435E0B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15155E9-AB50-433E-A584-088CBCCA6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AC93D539-4E95-4E88-977B-7C887372E7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97013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909F83-C31F-4E59-891C-5945B7E71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F674968-9A8E-4912-B4A0-299CF9B879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6BEE0E6-3443-4E8F-AD08-84F6837CCD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649C4227-B139-49F5-9E82-0CD8B4D845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26927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6C1332C-E44A-49BC-80E5-A2139FC9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BBBE0A5-8B8F-4A8C-9DFA-7BA8301282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A009DE4-0889-49B2-A999-6AA26615C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7729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AF9714-6BE6-4DBC-8DD3-6182B0B653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E4AE979-81A6-47D2-8435-006F1957A5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216DD76-341C-482F-9D14-52C2E8B9F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8C9274C-B81F-49DC-A140-FAC78A85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0896D6D1-0380-4C69-8B65-1251DB11D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D8C085E-7047-4D2A-9695-53A0B8760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8769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E6F5C1F-D9FA-4045-9656-AD8B32A3C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8021F45-D8E1-4A01-BC08-9A1E8F492B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11ABA06-5190-4E24-8D81-D6638E574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0195794-663C-44B8-BD78-3D83688F63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F5E83CC-00FB-4E5A-94F1-C02F85AC5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31F4E38-01B6-47EF-BD18-9653B4539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76608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24D13A6B-47D2-45A8-AEB1-6F2BF30C8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9C1B7F04-77BF-4192-994E-683B254254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665601-C3F9-48AD-8325-6ED312828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99D647-66ED-4D9B-B89A-E1D313EB832F}" type="datetimeFigureOut">
              <a:rPr lang="fr-FR" smtClean="0"/>
              <a:t>16/12/2021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ACC0A8-8CD2-42FF-A193-DD41EEAF205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DA28172-47E0-45AD-9842-63F8BD3C5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4B995F-2631-4FF9-A7A6-A443C4A4CA7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861023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997DF2-6B9E-40DD-8A65-0CFBC23641D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F2C6CC4B-78DE-4226-A99A-E77E207BB5C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1440_1712BEVAR, a safe option in chonic dissections with collapsed true lumens MarcelloFerreira">
            <a:hlinkClick r:id="" action="ppaction://media"/>
            <a:extLst>
              <a:ext uri="{FF2B5EF4-FFF2-40B4-BE49-F238E27FC236}">
                <a16:creationId xmlns:a16="http://schemas.microsoft.com/office/drawing/2014/main" id="{80808425-3D92-48FC-84E9-298EE1E1A6C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0"/>
            <a:ext cx="10972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981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03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Grand écran</PresentationFormat>
  <Paragraphs>0</Paragraphs>
  <Slides>1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Thème Office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Administrateur</dc:creator>
  <cp:lastModifiedBy>Administrateur</cp:lastModifiedBy>
  <cp:revision>1</cp:revision>
  <dcterms:created xsi:type="dcterms:W3CDTF">2021-12-16T16:40:42Z</dcterms:created>
  <dcterms:modified xsi:type="dcterms:W3CDTF">2021-12-16T16:41:32Z</dcterms:modified>
</cp:coreProperties>
</file>